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66925"/>
            <a:ext cx="10852237" cy="6480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多媒体故障申报流程及情况说明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>
                <a:solidFill>
                  <a:schemeClr val="accent4"/>
                </a:solidFill>
                <a:effectLst/>
              </a:rPr>
              <a:t>多媒体故障申报流程</a:t>
            </a:r>
            <a:r>
              <a:rPr lang="zh-CN" altLang="en-US">
                <a:solidFill>
                  <a:schemeClr val="accent4"/>
                </a:solidFill>
              </a:rPr>
              <a:t>：</a:t>
            </a:r>
            <a:endParaRPr lang="zh-CN" altLang="en-US">
              <a:solidFill>
                <a:schemeClr val="accent4"/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zh-CN" altLang="en-US" b="1"/>
              <a:t>固定班级固定教室</a:t>
            </a:r>
            <a:r>
              <a:rPr lang="zh-CN" altLang="en-US"/>
              <a:t>的多媒体出现故障问题</a:t>
            </a:r>
            <a:endParaRPr lang="zh-CN" altLang="en-US"/>
          </a:p>
          <a:p/>
          <a:p/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情况备注说明：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/>
        <p:txBody>
          <a:bodyPr/>
          <a:p>
            <a:r>
              <a:rPr lang="en-US" altLang="zh-CN" sz="2000"/>
              <a:t>1.各班</a:t>
            </a:r>
            <a:r>
              <a:rPr sz="2000"/>
              <a:t>管理员</a:t>
            </a:r>
            <a:r>
              <a:rPr lang="en-US" altLang="zh-CN" sz="2000"/>
              <a:t>应对每次多媒体使用情况按下发的</a:t>
            </a:r>
            <a:r>
              <a:rPr lang="en-US" altLang="zh-CN" sz="2000" b="1"/>
              <a:t>日常登记表</a:t>
            </a:r>
            <a:r>
              <a:rPr lang="en-US" altLang="zh-CN" sz="2000"/>
              <a:t>做好</a:t>
            </a:r>
            <a:r>
              <a:rPr lang="en-US" altLang="zh-CN" sz="2000" b="1"/>
              <a:t>记录备案</a:t>
            </a:r>
            <a:r>
              <a:rPr lang="en-US" altLang="zh-CN" sz="2000"/>
              <a:t>。</a:t>
            </a:r>
            <a:endParaRPr lang="en-US" altLang="zh-CN"/>
          </a:p>
          <a:p>
            <a:endParaRPr lang="en-US" altLang="zh-CN" sz="2000"/>
          </a:p>
          <a:p>
            <a:r>
              <a:rPr lang="en-US" altLang="zh-CN" sz="2000"/>
              <a:t>2.</a:t>
            </a:r>
            <a:r>
              <a:rPr lang="en-US" altLang="zh-CN" sz="2000" b="1"/>
              <a:t>公共教室</a:t>
            </a:r>
            <a:r>
              <a:rPr lang="en-US" altLang="zh-CN" sz="2000"/>
              <a:t>以及</a:t>
            </a:r>
            <a:r>
              <a:rPr lang="en-US" altLang="zh-CN" sz="2000" b="1"/>
              <a:t>临时借用固定教室</a:t>
            </a:r>
            <a:r>
              <a:rPr lang="en-US" altLang="zh-CN" sz="2000"/>
              <a:t>的老师和同学，需要在</a:t>
            </a:r>
            <a:r>
              <a:rPr lang="en-US" altLang="zh-CN" sz="2000" b="1"/>
              <a:t>电教卡登记表</a:t>
            </a:r>
            <a:r>
              <a:rPr lang="en-US" altLang="zh-CN" sz="2000"/>
              <a:t>中的</a:t>
            </a:r>
            <a:r>
              <a:rPr lang="en-US" altLang="zh-CN" sz="2000" b="1"/>
              <a:t>备注栏</a:t>
            </a:r>
            <a:r>
              <a:rPr lang="en-US" altLang="zh-CN" sz="2000"/>
              <a:t>里填写</a:t>
            </a:r>
            <a:r>
              <a:rPr lang="en-US" altLang="zh-CN" sz="2000" b="1"/>
              <a:t>使用情况说明</a:t>
            </a:r>
            <a:endParaRPr lang="en-US" altLang="zh-CN" sz="2000" b="1"/>
          </a:p>
          <a:p>
            <a:endParaRPr lang="en-US" altLang="zh-CN" sz="2000"/>
          </a:p>
          <a:p>
            <a:r>
              <a:rPr lang="en-US" altLang="zh-CN" sz="2000"/>
              <a:t>3.</a:t>
            </a:r>
            <a:r>
              <a:rPr lang="en-US" altLang="zh-CN" sz="2000" b="1"/>
              <a:t>发现</a:t>
            </a:r>
            <a:r>
              <a:rPr sz="2000" b="1"/>
              <a:t>故障</a:t>
            </a:r>
            <a:r>
              <a:rPr lang="en-US" altLang="zh-CN" sz="2000" b="1"/>
              <a:t>问题</a:t>
            </a:r>
            <a:r>
              <a:rPr sz="2000"/>
              <a:t>应</a:t>
            </a:r>
            <a:r>
              <a:rPr lang="en-US" altLang="zh-CN" sz="2000" b="1"/>
              <a:t>及时备注</a:t>
            </a:r>
            <a:r>
              <a:rPr lang="en-US" altLang="zh-CN" sz="2000"/>
              <a:t>并</a:t>
            </a:r>
            <a:r>
              <a:rPr lang="en-US" altLang="zh-CN" sz="2000" b="1"/>
              <a:t>填写故障申报单</a:t>
            </a:r>
            <a:r>
              <a:rPr lang="en-US" altLang="zh-CN" sz="2000"/>
              <a:t>按照</a:t>
            </a:r>
            <a:r>
              <a:rPr sz="2000"/>
              <a:t>故障申报</a:t>
            </a:r>
            <a:r>
              <a:rPr lang="en-US" altLang="zh-CN" sz="2000"/>
              <a:t>流程进行故障申报。</a:t>
            </a:r>
            <a:endParaRPr lang="en-US" altLang="zh-CN" sz="2000"/>
          </a:p>
        </p:txBody>
      </p:sp>
      <p:sp>
        <p:nvSpPr>
          <p:cNvPr id="11" name="文本框 10"/>
          <p:cNvSpPr txBox="1"/>
          <p:nvPr/>
        </p:nvSpPr>
        <p:spPr>
          <a:xfrm>
            <a:off x="762635" y="2210435"/>
            <a:ext cx="5190490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l"/>
            <a:r>
              <a:rPr lang="en-US" altLang="zh-CN">
                <a:sym typeface="+mn-ea"/>
              </a:rPr>
              <a:t>1.各班级</a:t>
            </a:r>
            <a:r>
              <a:rPr lang="zh-CN" altLang="en-US">
                <a:sym typeface="+mn-ea"/>
              </a:rPr>
              <a:t>多媒体</a:t>
            </a:r>
            <a:r>
              <a:rPr lang="zh-CN" altLang="en-US">
                <a:sym typeface="+mn-ea"/>
              </a:rPr>
              <a:t>管理员</a:t>
            </a:r>
            <a:r>
              <a:rPr>
                <a:sym typeface="+mn-ea"/>
              </a:rPr>
              <a:t>到</a:t>
            </a:r>
            <a:r>
              <a:rPr lang="en-US" altLang="zh-CN" b="1">
                <a:sym typeface="+mn-ea"/>
              </a:rPr>
              <a:t>教务处</a:t>
            </a:r>
            <a:r>
              <a:rPr lang="en-US" altLang="zh-CN">
                <a:sym typeface="+mn-ea"/>
              </a:rPr>
              <a:t>（</a:t>
            </a:r>
            <a:r>
              <a:rPr lang="en-US" altLang="zh-CN" b="1">
                <a:sym typeface="+mn-ea"/>
              </a:rPr>
              <a:t>主楼709</a:t>
            </a:r>
            <a:r>
              <a:rPr>
                <a:sym typeface="+mn-ea"/>
              </a:rPr>
              <a:t>）</a:t>
            </a:r>
            <a:r>
              <a:rPr lang="en-US" altLang="zh-CN">
                <a:sym typeface="+mn-ea"/>
              </a:rPr>
              <a:t>在</a:t>
            </a:r>
            <a:r>
              <a:rPr lang="en-US" altLang="zh-CN" b="1">
                <a:sym typeface="+mn-ea"/>
              </a:rPr>
              <a:t>故障备案表</a:t>
            </a:r>
            <a:r>
              <a:rPr lang="en-US" altLang="zh-CN">
                <a:sym typeface="+mn-ea"/>
              </a:rPr>
              <a:t>上填写情况备注</a:t>
            </a:r>
            <a:r>
              <a:rPr>
                <a:sym typeface="+mn-ea"/>
              </a:rPr>
              <a:t>。</a:t>
            </a:r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3042920" y="2931160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98830" y="3442970"/>
            <a:ext cx="5221605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l"/>
            <a:r>
              <a:rPr lang="zh-CN" altLang="en-US"/>
              <a:t>2.填写</a:t>
            </a:r>
            <a:r>
              <a:rPr lang="zh-CN" altLang="en-US" b="1"/>
              <a:t>故障申请单</a:t>
            </a:r>
            <a:r>
              <a:rPr lang="zh-CN" altLang="en-US"/>
              <a:t>，</a:t>
            </a:r>
            <a:r>
              <a:rPr lang="zh-CN" altLang="en-US" b="1">
                <a:sym typeface="+mn-ea"/>
              </a:rPr>
              <a:t>辅导员</a:t>
            </a:r>
            <a:r>
              <a:rPr lang="zh-CN" altLang="en-US">
                <a:sym typeface="+mn-ea"/>
              </a:rPr>
              <a:t>核实签字</a:t>
            </a:r>
            <a:r>
              <a:rPr lang="zh-CN" altLang="en-US"/>
              <a:t>，</a:t>
            </a:r>
            <a:r>
              <a:rPr lang="zh-CN" altLang="en-US" b="1"/>
              <a:t>教务处</a:t>
            </a:r>
            <a:r>
              <a:rPr lang="zh-CN" altLang="en-US"/>
              <a:t>确认</a:t>
            </a:r>
            <a:r>
              <a:rPr lang="zh-CN" altLang="en-US"/>
              <a:t>签字。</a:t>
            </a:r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>
            <a:off x="3042920" y="4172585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836295" y="4684395"/>
            <a:ext cx="5184140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/>
              <a:t>3.</a:t>
            </a:r>
            <a:r>
              <a:rPr lang="zh-CN" altLang="en-US" b="1"/>
              <a:t>由管理员</a:t>
            </a:r>
            <a:r>
              <a:rPr lang="zh-CN" altLang="en-US"/>
              <a:t>将</a:t>
            </a:r>
            <a:r>
              <a:rPr lang="zh-CN" altLang="en-US" b="1"/>
              <a:t>故障申请单</a:t>
            </a:r>
            <a:r>
              <a:rPr lang="zh-CN" altLang="en-US"/>
              <a:t>带到</a:t>
            </a:r>
            <a:r>
              <a:rPr lang="zh-CN" altLang="en-US" b="1"/>
              <a:t>电教中心</a:t>
            </a:r>
            <a:r>
              <a:rPr lang="zh-CN" altLang="en-US"/>
              <a:t>（</a:t>
            </a:r>
            <a:r>
              <a:rPr lang="zh-CN" altLang="en-US" b="1"/>
              <a:t>主楼817</a:t>
            </a:r>
            <a:r>
              <a:rPr lang="zh-CN" altLang="en-US"/>
              <a:t>）由闫立刚主任签字并安排维修。</a:t>
            </a:r>
            <a:endParaRPr lang="zh-CN" altLang="en-US"/>
          </a:p>
        </p:txBody>
      </p:sp>
      <p:sp>
        <p:nvSpPr>
          <p:cNvPr id="7" name="下箭头 6"/>
          <p:cNvSpPr/>
          <p:nvPr/>
        </p:nvSpPr>
        <p:spPr>
          <a:xfrm>
            <a:off x="3042920" y="5407025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36295" y="5918835"/>
            <a:ext cx="5196840" cy="9220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/>
              <a:t>4.</a:t>
            </a:r>
            <a:r>
              <a:rPr lang="zh-CN" altLang="en-US"/>
              <a:t>多媒体</a:t>
            </a:r>
            <a:r>
              <a:rPr lang="zh-CN" altLang="en-US" b="1"/>
              <a:t>维修好</a:t>
            </a:r>
            <a:r>
              <a:rPr lang="zh-CN" altLang="en-US"/>
              <a:t>之后，管理员核实情况并</a:t>
            </a:r>
            <a:r>
              <a:rPr lang="zh-CN" altLang="en-US" b="1"/>
              <a:t>私信</a:t>
            </a:r>
            <a:r>
              <a:rPr lang="zh-CN" altLang="en-US"/>
              <a:t>教务处尹志远老师报告情况，由尹老师在</a:t>
            </a:r>
            <a:r>
              <a:rPr lang="zh-CN" altLang="en-US" b="1"/>
              <a:t>备案登记表</a:t>
            </a:r>
            <a:r>
              <a:rPr lang="zh-CN" altLang="en-US"/>
              <a:t>上备注</a:t>
            </a:r>
            <a:r>
              <a:rPr lang="zh-CN" altLang="en-US" b="1"/>
              <a:t>已修好</a:t>
            </a:r>
            <a:endParaRPr lang="zh-CN" altLang="en-US" b="1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M_UNIT_ISCONTENTSTITLE" val="0"/>
  <p:tag name="KSO_WM_UNIT_PRESET_TEXT" val="空白演示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87308_1*a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WPS 演示</Application>
  <PresentationFormat>宽屏</PresentationFormat>
  <Paragraphs>24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宋体</vt:lpstr>
      <vt:lpstr>Wingdings</vt:lpstr>
      <vt:lpstr>微软雅黑</vt:lpstr>
      <vt:lpstr>Arial Unicode MS</vt:lpstr>
      <vt:lpstr>Office 主题​​</vt:lpstr>
      <vt:lpstr>多媒体故障申报流程及情况说明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</cp:lastModifiedBy>
  <cp:revision>31</cp:revision>
  <dcterms:created xsi:type="dcterms:W3CDTF">2019-06-19T02:08:00Z</dcterms:created>
  <dcterms:modified xsi:type="dcterms:W3CDTF">2021-09-19T10:31:32Z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