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56" r:id="rId3"/>
    <p:sldId id="308" r:id="rId4"/>
    <p:sldId id="310" r:id="rId5"/>
    <p:sldId id="311" r:id="rId6"/>
    <p:sldId id="312" r:id="rId7"/>
    <p:sldId id="313" r:id="rId8"/>
    <p:sldId id="314" r:id="rId9"/>
    <p:sldId id="315" r:id="rId10"/>
    <p:sldId id="329" r:id="rId11"/>
    <p:sldId id="316" r:id="rId12"/>
    <p:sldId id="318" r:id="rId13"/>
    <p:sldId id="319" r:id="rId14"/>
    <p:sldId id="322" r:id="rId15"/>
    <p:sldId id="323" r:id="rId16"/>
    <p:sldId id="325" r:id="rId17"/>
    <p:sldId id="326" r:id="rId18"/>
  </p:sldIdLst>
  <p:sldSz cx="9144000" cy="6858000" type="screen4x3"/>
  <p:notesSz cx="6858000" cy="9144000"/>
  <p:custDataLst>
    <p:tags r:id="rId2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5" userDrawn="1">
          <p15:clr>
            <a:srgbClr val="A4A3A4"/>
          </p15:clr>
        </p15:guide>
        <p15:guide id="2" pos="2886" userDrawn="1">
          <p15:clr>
            <a:srgbClr val="A4A3A4"/>
          </p15:clr>
        </p15:guide>
      </p15:sldGuideLst>
    </p:ext>
  </p:extLst>
</p:presentation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4" Type="http://schemas.openxmlformats.org/officeDocument/2006/relationships/tags" Target="tags/tag1.xml"/><Relationship Id="rId23" Type="http://schemas.openxmlformats.org/officeDocument/2006/relationships/commentAuthors" Target="commentAuthors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notesMaster" Target="notesMasters/notesMaster1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2.png"/><Relationship Id="rId1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3.png"/><Relationship Id="rId1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1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5.png"/><Relationship Id="rId1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6.png"/><Relationship Id="rId1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7.png"/><Relationship Id="rId1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8.png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.png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1.png"/><Relationship Id="rId1" Type="http://schemas.openxmlformats.org/officeDocument/2006/relationships/image" Target="../media/image1.jpeg"/></Relationships>
</file>

<file path=ppt/tags/tag1.xml><?xml version="1.0" encoding="utf-8"?>
<p:tagLst xmlns:p="http://schemas.openxmlformats.org/presentationml/2006/main">
  <p:tag name="KSO_WPP_MARK_KEY" val="d54f447f-fc65-40e1-9828-a086a2173a3a"/>
  <p:tag name="COMMONDATA" val="eyJoZGlkIjoiMzNlM2ZkYjA0MTBmMTkyMzNjODU2ZjhjODM0NmRjNGYifQ=="/>
</p:tagLst>
</file>